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88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948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047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185746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2124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337308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901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3487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147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44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565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477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7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269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348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558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055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917863-0917-4D5F-8F0E-ADB05FE00796}" type="datetimeFigureOut">
              <a:rPr lang="en-US" smtClean="0"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046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6691A-E1AF-4B9B-A0FD-A246B872C2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/>
          <a:lstStyle/>
          <a:p>
            <a:r>
              <a:rPr lang="en-US" dirty="0"/>
              <a:t>Project Update 3/27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66A079-C401-448A-AD03-545836021D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/>
          <a:lstStyle/>
          <a:p>
            <a:r>
              <a:rPr lang="en-US"/>
              <a:t>Josh Howard</a:t>
            </a:r>
          </a:p>
        </p:txBody>
      </p:sp>
    </p:spTree>
    <p:extLst>
      <p:ext uri="{BB962C8B-B14F-4D97-AF65-F5344CB8AC3E}">
        <p14:creationId xmlns:p14="http://schemas.microsoft.com/office/powerpoint/2010/main" val="3776666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23D7-4EC0-4012-A9B7-CDDF617F5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Arduino Nano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59C328-93F1-42C1-B73A-AC158FAF2E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60913" y="1585714"/>
            <a:ext cx="4513261" cy="3384946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691EFD-ECFB-4A23-8B5C-2132FAEFF35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Arduino Nano I bought didn’t have the headers pre soldered (there is one that comes with soldered headers)</a:t>
            </a:r>
          </a:p>
          <a:p>
            <a:r>
              <a:rPr lang="en-US" dirty="0"/>
              <a:t>Because of this, when connecting to the bread board most pins wouldn’t connect as it wasn’t touching the Nano. After fighting with it for a few hours I figured soldering them my only option</a:t>
            </a:r>
          </a:p>
        </p:txBody>
      </p:sp>
    </p:spTree>
    <p:extLst>
      <p:ext uri="{BB962C8B-B14F-4D97-AF65-F5344CB8AC3E}">
        <p14:creationId xmlns:p14="http://schemas.microsoft.com/office/powerpoint/2010/main" val="2959187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0884F175-9D23-496E-80AC-F3D2FD5410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2D4B7B8-5AFE-4B32-A805-72EC571E6F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57D13B2-7A74-4788-8689-5EDB2DA86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23">
              <a:extLst>
                <a:ext uri="{FF2B5EF4-FFF2-40B4-BE49-F238E27FC236}">
                  <a16:creationId xmlns:a16="http://schemas.microsoft.com/office/drawing/2014/main" id="{66964837-B2CC-483D-BEDA-4BB1901BCC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5">
              <a:extLst>
                <a:ext uri="{FF2B5EF4-FFF2-40B4-BE49-F238E27FC236}">
                  <a16:creationId xmlns:a16="http://schemas.microsoft.com/office/drawing/2014/main" id="{77D4E216-8B6C-4A3B-AF75-3016320F6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CDD4EA12-82D2-47D7-8742-8F4746AA6F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7">
              <a:extLst>
                <a:ext uri="{FF2B5EF4-FFF2-40B4-BE49-F238E27FC236}">
                  <a16:creationId xmlns:a16="http://schemas.microsoft.com/office/drawing/2014/main" id="{115B7F7E-4C23-429B-A947-A5B436DB2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8">
              <a:extLst>
                <a:ext uri="{FF2B5EF4-FFF2-40B4-BE49-F238E27FC236}">
                  <a16:creationId xmlns:a16="http://schemas.microsoft.com/office/drawing/2014/main" id="{A6B03A29-0A21-40D4-87E4-3C41D6F54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9">
              <a:extLst>
                <a:ext uri="{FF2B5EF4-FFF2-40B4-BE49-F238E27FC236}">
                  <a16:creationId xmlns:a16="http://schemas.microsoft.com/office/drawing/2014/main" id="{6C871F60-4E5A-449A-B6D8-1F58C12EE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3182795B-2BFA-4D7B-BE85-701A73E253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810B9E5C-2AE2-4B4E-916F-F954F2AA8A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A431558-29CE-4C5F-B8D1-42C1558EE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65" y="609600"/>
            <a:ext cx="2930518" cy="132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Soldering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71431DB-C220-4234-B087-A313C39B61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1361" y="2160589"/>
            <a:ext cx="2930517" cy="443457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400" dirty="0"/>
              <a:t>I do not own a soldering iron. I did plan on soldering the finished project using the Universities iron in the </a:t>
            </a:r>
            <a:r>
              <a:rPr lang="en-US" sz="1400" dirty="0" err="1"/>
              <a:t>CompSci</a:t>
            </a:r>
            <a:r>
              <a:rPr lang="en-US" sz="1400" dirty="0"/>
              <a:t> lap, but that isn’t available.</a:t>
            </a:r>
          </a:p>
          <a:p>
            <a:pPr marL="0" indent="0">
              <a:buNone/>
            </a:pPr>
            <a:r>
              <a:rPr lang="en-US" sz="1400" dirty="0"/>
              <a:t>I was able to borrow a coworkers small iron he uses for his projects.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5420B6E-9A61-44D3-8625-2A93B5B0D6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30420" y="609600"/>
            <a:ext cx="3468996" cy="2601747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B7C657B-FE68-4084-B5B7-1AB362A24B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90559" y="3559420"/>
            <a:ext cx="3148720" cy="236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41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F1632-CE31-40DC-959B-398758EBE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Soldering Done!</a:t>
            </a:r>
          </a:p>
        </p:txBody>
      </p:sp>
      <p:pic>
        <p:nvPicPr>
          <p:cNvPr id="6" name="Content Placeholder 5" descr="A close up of a device&#10;&#10;Description automatically generated">
            <a:extLst>
              <a:ext uri="{FF2B5EF4-FFF2-40B4-BE49-F238E27FC236}">
                <a16:creationId xmlns:a16="http://schemas.microsoft.com/office/drawing/2014/main" id="{D0C1DAE4-28B2-471C-AC69-078484B8FC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252913" y="1204516"/>
            <a:ext cx="5527675" cy="4145756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325F0B-F88C-445C-8E7B-FA359382F97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Here is just a picture of the Arduino Nano Headers soldered onto the board.</a:t>
            </a:r>
          </a:p>
        </p:txBody>
      </p:sp>
    </p:spTree>
    <p:extLst>
      <p:ext uri="{BB962C8B-B14F-4D97-AF65-F5344CB8AC3E}">
        <p14:creationId xmlns:p14="http://schemas.microsoft.com/office/powerpoint/2010/main" val="2544266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3AC26-CEC6-41CB-8111-D7464AD39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Bluetooth Testing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C7A763EF-3E8B-45AE-A8E2-C0FB161D0A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3817" y="514350"/>
            <a:ext cx="2487453" cy="552767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F77D97-AC65-47C8-A1E5-47229F4DBC9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Though there isn’t any functionality in it at the moment, I was able to get the Nano to broadcast over Bluetooth.</a:t>
            </a:r>
            <a:br>
              <a:rPr lang="en-US" dirty="0"/>
            </a:br>
            <a:r>
              <a:rPr lang="en-US" dirty="0"/>
              <a:t>The picture to the right is the device page in “</a:t>
            </a:r>
            <a:r>
              <a:rPr lang="en-US" dirty="0" err="1"/>
              <a:t>nRF</a:t>
            </a:r>
            <a:r>
              <a:rPr lang="en-US" dirty="0"/>
              <a:t> Connect” for android. It is currently just the info about the </a:t>
            </a:r>
            <a:r>
              <a:rPr lang="en-US"/>
              <a:t>device broadcasting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810061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155</Words>
  <Application>Microsoft Office PowerPoint</Application>
  <PresentationFormat>Widescreen</PresentationFormat>
  <Paragraphs>12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Trebuchet MS</vt:lpstr>
      <vt:lpstr>Wingdings 3</vt:lpstr>
      <vt:lpstr>Facet</vt:lpstr>
      <vt:lpstr>Project Update 3/27</vt:lpstr>
      <vt:lpstr>Problems with Arduino Nano</vt:lpstr>
      <vt:lpstr>Soldering</vt:lpstr>
      <vt:lpstr>Soldering Done!</vt:lpstr>
      <vt:lpstr>Bluetooth Testing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Update 3/20</dc:title>
  <dc:creator>Joshua Todd Howard</dc:creator>
  <cp:lastModifiedBy>Joshua Todd Howard</cp:lastModifiedBy>
  <cp:revision>4</cp:revision>
  <dcterms:created xsi:type="dcterms:W3CDTF">2020-03-20T22:22:58Z</dcterms:created>
  <dcterms:modified xsi:type="dcterms:W3CDTF">2020-03-27T21:48:36Z</dcterms:modified>
</cp:coreProperties>
</file>